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85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1" r:id="rId13"/>
    <p:sldId id="273" r:id="rId14"/>
    <p:sldId id="275" r:id="rId15"/>
    <p:sldId id="284" r:id="rId16"/>
    <p:sldId id="277" r:id="rId17"/>
    <p:sldId id="279" r:id="rId18"/>
    <p:sldId id="280" r:id="rId19"/>
    <p:sldId id="281" r:id="rId20"/>
    <p:sldId id="286" r:id="rId21"/>
    <p:sldId id="287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опроса удовлетворенности родителей детей ОВЗ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родители не видят  изменений в развитии ребенка в результате коррекционной работы</c:v>
                </c:pt>
                <c:pt idx="1">
                  <c:v>родители видят незначительные изменения в развитиии ребенка на фоне коррекционной работы специалистов</c:v>
                </c:pt>
                <c:pt idx="2">
                  <c:v>родители видят позитивные изменения в развитии ребенка в результате совместной работы всех участников образовательного процесса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479527737658778"/>
          <c:y val="0.17613458089516304"/>
          <c:w val="0.24242954486538529"/>
          <c:h val="0.7149280421833471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готовы 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</c:v>
                </c:pt>
                <c:pt idx="1">
                  <c:v>30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готовы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готовы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30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</c:ser>
        <c:axId val="90774144"/>
        <c:axId val="91015040"/>
      </c:barChart>
      <c:catAx>
        <c:axId val="90774144"/>
        <c:scaling>
          <c:orientation val="minMax"/>
        </c:scaling>
        <c:axPos val="b"/>
        <c:numFmt formatCode="General" sourceLinked="1"/>
        <c:tickLblPos val="nextTo"/>
        <c:crossAx val="91015040"/>
        <c:crosses val="autoZero"/>
        <c:auto val="1"/>
        <c:lblAlgn val="ctr"/>
        <c:lblOffset val="100"/>
      </c:catAx>
      <c:valAx>
        <c:axId val="91015040"/>
        <c:scaling>
          <c:orientation val="minMax"/>
        </c:scaling>
        <c:axPos val="l"/>
        <c:majorGridlines/>
        <c:numFmt formatCode="General" sourceLinked="1"/>
        <c:tickLblPos val="nextTo"/>
        <c:crossAx val="907741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художественно-эстетическое</c:v>
                </c:pt>
                <c:pt idx="2">
                  <c:v>социально-коммуникативное развитие</c:v>
                </c:pt>
                <c:pt idx="3">
                  <c:v>речевое развитие</c:v>
                </c:pt>
                <c:pt idx="4">
                  <c:v>познавательное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художественно-эстетическое</c:v>
                </c:pt>
                <c:pt idx="2">
                  <c:v>социально-коммуникативное развитие</c:v>
                </c:pt>
                <c:pt idx="3">
                  <c:v>речевое развитие</c:v>
                </c:pt>
                <c:pt idx="4">
                  <c:v>познавательное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художественно-эстетическое</c:v>
                </c:pt>
                <c:pt idx="2">
                  <c:v>социально-коммуникативное развитие</c:v>
                </c:pt>
                <c:pt idx="3">
                  <c:v>речевое развитие</c:v>
                </c:pt>
                <c:pt idx="4">
                  <c:v>познавательное развитие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axId val="96213248"/>
        <c:axId val="96608640"/>
      </c:barChart>
      <c:catAx>
        <c:axId val="9621324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608640"/>
        <c:crosses val="autoZero"/>
        <c:auto val="1"/>
        <c:lblAlgn val="ctr"/>
        <c:lblOffset val="100"/>
      </c:catAx>
      <c:valAx>
        <c:axId val="96608640"/>
        <c:scaling>
          <c:orientation val="minMax"/>
        </c:scaling>
        <c:axPos val="b"/>
        <c:majorGridlines/>
        <c:numFmt formatCode="General" sourceLinked="1"/>
        <c:tickLblPos val="nextTo"/>
        <c:crossAx val="96213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99BD-AD9E-4192-89A2-724ADE31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alpha val="17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67E3-26A5-4BA4-85CF-011C16F73C9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86ED-9DAF-46BA-B14E-EA861E02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http://teremoknr.edusite.ru/p17aa1detales47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F:\18.03.2021%20&#1095;&#1077;&#1088;&#1085;&#1072;&#1103;%20&#1092;&#1083;&#1101;&#1096;&#1082;&#1072;\&#1053;&#1086;&#1074;&#1072;&#1103;%20&#1087;&#1072;&#1087;&#1082;&#1072;%20(&#1040;&#1085;&#1080;&#1089;&#1100;&#1103;)\MVI_8958.MO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eremoknr.edusite.ru/p121aa1detales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19125" y="2133600"/>
            <a:ext cx="8324850" cy="44005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VIII </a:t>
            </a:r>
            <a:r>
              <a:rPr lang="ru-RU" dirty="0" smtClean="0"/>
              <a:t>Всероссийский конкурс </a:t>
            </a:r>
            <a:r>
              <a:rPr lang="ru-RU" sz="4800" dirty="0" smtClean="0"/>
              <a:t>«Лучшая инклюзивная </a:t>
            </a:r>
            <a:br>
              <a:rPr lang="ru-RU" sz="4800" dirty="0" smtClean="0"/>
            </a:br>
            <a:r>
              <a:rPr lang="ru-RU" sz="4800" dirty="0" smtClean="0"/>
              <a:t>школа России - 2021»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>Номинация: </a:t>
            </a:r>
            <a:br>
              <a:rPr lang="ru-RU" sz="3600" dirty="0" smtClean="0"/>
            </a:br>
            <a:r>
              <a:rPr lang="ru-RU" sz="3600" dirty="0" smtClean="0"/>
              <a:t>«Лучший инклюзивный детский сад»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950" y="142875"/>
            <a:ext cx="8601075" cy="169545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Новосибирского района Новосибирской области – детский сад «Теремок»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19075"/>
            <a:ext cx="8629650" cy="590708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повышения профессиональной компетентности специалистов, обмена опытом работы специалистов служб сопровождения школ  и ДОО для социальных педагогов, педагогов-психологов, учителей-логопедов по вопросам организации коррекционной  работы с детьми с ограниченными возможностями здоровья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«Янтарь» в рамках «Профессиональной мастерской» 1 раз в квартал организуются  постоянно действующие семинары, которые в обязательном порядке посещают специалисты сопровождения детского сада «Теремок».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Специалисты сопровождения детского сада проводят для своих педагогов различные мероприятия:</a:t>
            </a:r>
          </a:p>
          <a:p>
            <a:pPr marL="0" indent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педагог-психолог проводит тренинги с педагогическим коллективом по предотвращению эмоционального выгорания, </a:t>
            </a:r>
          </a:p>
          <a:p>
            <a:pPr marL="0" indent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учителя-логопеды на семинарах практикумах знакомят воспитателей всех групп с игровыми технологиями по речевому развитию дошкольников,</a:t>
            </a:r>
          </a:p>
          <a:p>
            <a:pPr marL="0" indent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старший воспитатель и научный руководитель детского сада в рамках постоянно действующего семинара 1 раз в месяц знакомят с различными развивающими технологиями, применяемыми, в том числе, и с дошкольниками, имеющими нарушения в развитии.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1925" y="274639"/>
            <a:ext cx="8839200" cy="185821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Семинары – практикумы, РМО на базе МБДОУ – детского сада «Теремок»</a:t>
            </a:r>
            <a:br>
              <a:rPr lang="ru-RU" sz="2800" dirty="0" smtClean="0"/>
            </a:br>
            <a:r>
              <a:rPr lang="ru-RU" sz="2400" dirty="0" smtClean="0"/>
              <a:t>на тему: </a:t>
            </a:r>
            <a:r>
              <a:rPr lang="ru-RU" sz="2800" dirty="0" smtClean="0"/>
              <a:t>«</a:t>
            </a:r>
            <a:r>
              <a:rPr lang="ru-RU" sz="2400" dirty="0" smtClean="0"/>
              <a:t>Организация психолого-педагогического сопровождения детей с ОВЗ</a:t>
            </a:r>
            <a:r>
              <a:rPr lang="ru-RU" sz="2800" dirty="0" smtClean="0"/>
              <a:t>»</a:t>
            </a:r>
          </a:p>
        </p:txBody>
      </p:sp>
      <p:pic>
        <p:nvPicPr>
          <p:cNvPr id="15363" name="Содержимое 4" descr="рмо ов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420888"/>
            <a:ext cx="4389372" cy="3292029"/>
          </a:xfrm>
        </p:spPr>
      </p:pic>
      <p:pic>
        <p:nvPicPr>
          <p:cNvPr id="15364" name="Содержимое 5" descr="IMG_93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1550" y="3490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19075" y="304800"/>
            <a:ext cx="8591550" cy="634365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специальное образование получили : заведующий в НГПУ по программе магистратуры по направлению  «Инклюзивное образование»,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воспитателя прошли переподготовку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НИПКиПРО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направлению «Логопедия»,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воспитатель прошел переподготовку по целевому обучению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НИПКиПРО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направлению «Инклюзивное образование»,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1воспитатель 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НИПКиПРО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специальности  «детский специальный психолог».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 педагогов прошли курсы повышения квалификации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программе «Инклюзивное образование в условиях реализации ФГОС ДО для детей с ОВЗ»</a:t>
            </a:r>
          </a:p>
        </p:txBody>
      </p:sp>
      <p:pic>
        <p:nvPicPr>
          <p:cNvPr id="3" name="Содержимое 6" descr="IMG_82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3501008"/>
            <a:ext cx="2308870" cy="3078493"/>
          </a:xfrm>
          <a:prstGeom prst="rect">
            <a:avLst/>
          </a:prstGeom>
        </p:spPr>
      </p:pic>
      <p:pic>
        <p:nvPicPr>
          <p:cNvPr id="4" name="Содержимое 5" descr="IMG_82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3789040"/>
            <a:ext cx="3750568" cy="281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95274" y="304800"/>
            <a:ext cx="8669213" cy="643656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изменения мнения педагогов детского сада об инклюзивном образовании совместно с директором НМООИ "Ассоциация "Интеграция" ОООИ-РСИ" были  проведены несколько семинаров-практикумов для педагогов детского сада «Теремок» с привлечением людей с инвалидностью, которые успешны в общественной и профессиональной деятельности. Специалисты «Ассоциации «Интеграция» провели 2 семинара-практикума с января по март 2019 года.     В связи с тем, что «Интеграция» получила лицензию на проведение образования для взрослых,  были  проведены курсы повышения квалификации продолжительностью 72 часа по теме "Инклюзивное дошкольное образование" с привлечением педагогов НГПУ (по договоренности).  </a:t>
            </a:r>
          </a:p>
        </p:txBody>
      </p:sp>
      <p:pic>
        <p:nvPicPr>
          <p:cNvPr id="3" name="Содержимое 4" descr="IMG-20210420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293096"/>
            <a:ext cx="2958480" cy="2218860"/>
          </a:xfrm>
          <a:prstGeom prst="rect">
            <a:avLst/>
          </a:prstGeom>
        </p:spPr>
      </p:pic>
      <p:pic>
        <p:nvPicPr>
          <p:cNvPr id="4" name="Содержимое 5" descr="IMG_20210416_103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789040"/>
            <a:ext cx="2883051" cy="2784905"/>
          </a:xfrm>
          <a:prstGeom prst="rect">
            <a:avLst/>
          </a:prstGeom>
        </p:spPr>
      </p:pic>
      <p:pic>
        <p:nvPicPr>
          <p:cNvPr id="5" name="Содержимое 8" descr="IMG-20210420-WA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293096"/>
            <a:ext cx="2890664" cy="216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568952" cy="666936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Важным направлением деятельности в процессе организации инклюзивного образования является создание благоприятной атмосферы в группе воспитанников, куда включается ребенок с нарушениями в развитии. «Маленькие уроки доброты», проводились в 2018/2019 учебном году в 2 группах детского сада – в подготовительной логопедической, которую посещал ребенок с ДЦП и нарушениями в поведении, и старшей комбинированной группе, в которую была включена девочка с ТНР. Данные уроки были организованы в рамках федерального социального проекта «На урок вместе», инициатором которого являются компания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Ingka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России и Региональная общественная организация людей с инвалидностью «Перспектива» (Москва). Задача проекта привлечь внимание к проблемам изоляции детей с инвалидностью и повысить уровень инклюзивной культуры у родителей, детей и  педагогов. Один раз в неделю в детский сад вместе с педагогами «Ассоциации «Интеграция» приезжали разные люди, имеющие нарушения в развитии и проводили для воспитанников «Маленькие уроки доброты».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47650" y="150813"/>
            <a:ext cx="8582025" cy="1045939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УРОКИ ДОБРОТЫ в рамках федерального социального проекта «На урок - вместе» </a:t>
            </a:r>
          </a:p>
        </p:txBody>
      </p:sp>
      <p:pic>
        <p:nvPicPr>
          <p:cNvPr id="22531" name="Содержимое 7" descr="IMG_85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12776"/>
            <a:ext cx="3511551" cy="2633663"/>
          </a:xfrm>
        </p:spPr>
      </p:pic>
      <p:pic>
        <p:nvPicPr>
          <p:cNvPr id="5" name="Содержимое 11" descr="IMG_84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4143375"/>
            <a:ext cx="329692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IMG-20210420-WA00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042797"/>
            <a:ext cx="4038600" cy="364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47675" y="131764"/>
            <a:ext cx="8229600" cy="1116011"/>
          </a:xfrm>
        </p:spPr>
        <p:txBody>
          <a:bodyPr/>
          <a:lstStyle/>
          <a:p>
            <a:r>
              <a:rPr lang="ru-RU" sz="4000" dirty="0" smtClean="0"/>
              <a:t>День инклюзии в детском саду</a:t>
            </a:r>
            <a:r>
              <a:rPr lang="ru-RU" sz="4000" u="sng" dirty="0" smtClean="0">
                <a:hlinkClick r:id="rId2"/>
              </a:rPr>
              <a:t> </a:t>
            </a:r>
            <a:r>
              <a:rPr lang="ru-RU" sz="1800" u="sng" dirty="0" smtClean="0">
                <a:hlinkClick r:id="rId2"/>
              </a:rPr>
              <a:t>http://teremoknr.edusite.ru/p17aa1detales47.html</a:t>
            </a:r>
            <a:endParaRPr lang="ru-RU" sz="4000" dirty="0" smtClean="0"/>
          </a:p>
        </p:txBody>
      </p:sp>
      <p:pic>
        <p:nvPicPr>
          <p:cNvPr id="23555" name="Содержимое 5" descr="IMG_08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81749" y="3982392"/>
            <a:ext cx="2628901" cy="2361258"/>
          </a:xfrm>
        </p:spPr>
      </p:pic>
      <p:pic>
        <p:nvPicPr>
          <p:cNvPr id="7" name="Содержимое 6" descr="IMG_881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47651" y="1447800"/>
            <a:ext cx="3068106" cy="2301080"/>
          </a:xfrm>
        </p:spPr>
      </p:pic>
      <p:pic>
        <p:nvPicPr>
          <p:cNvPr id="8" name="Содержимое 4" descr="IMG_8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029075"/>
            <a:ext cx="3080807" cy="231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6" descr="IMG_88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26198" y="1438276"/>
            <a:ext cx="2675939" cy="22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6" descr="IMG_092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3062" y="4076700"/>
            <a:ext cx="2972578" cy="22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5" descr="IMG_08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1211266"/>
            <a:ext cx="2592288" cy="248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23825" y="152400"/>
            <a:ext cx="9020175" cy="644495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Систематическое сопровождение развития каждого ребенка в условиях инклюзивного образования  и разработка индивидуальных образовательных маршрутов  в зависимости от  потенциальных возможностей и динамики развития дошкольников, условий и степени принятии ими психолого-педагогической помощи способствуют наиболее эффективной и адекватной социализации ребенка с ОВЗ в условиях детского сада «Теремок».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Принятие ребенка специалистами способствует возникновению доверия со стороны родителей, помогает семьям преодолеть одиночество, изоляцию, увидеть перспективу его развития. При этом важно не строить «воздушных замков», не давать ложные надежды, а больше рассказывать о его даже незначительных достижениях. Рассказы о поступках ребенка в группе, на занятиях, его эмоциональные реакции на события позволяют родителю взглянуть на него по-новому, вне концепции имеющегося нарушения, и установить партнерские взаимоотношения со специалистами детского сада.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4" y="285750"/>
            <a:ext cx="8802563" cy="631160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Принимаем участие в конкурсах различного уровня с целью распространения опыта работы, который можно внедрить в другом дошкольном учреждении.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Открытый региональный конкурс методических материалов «Секрет успеха» Диплом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«Золотая медаль выставки «Учебная Сибирь – 2020»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Региональный этап конкурса «Фестиваль лучших инклюзивных практик»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Открытый межрегиональный конкурс методических материалов «Секрет успеха» Диплом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Книга «Развитие познавательно-исследовательской деятельности детей раннего и дошкольного возраста на основе дидактической системы Ф.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2-7 лет» Издательство «ДЕТСТВО-ПРЕСС» и многие другие.</a:t>
            </a:r>
          </a:p>
          <a:p>
            <a:pP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Содержимое 4" descr="IMG_85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87824" y="4509120"/>
            <a:ext cx="2814464" cy="2110848"/>
          </a:xfrm>
          <a:prstGeom prst="rect">
            <a:avLst/>
          </a:prstGeom>
        </p:spPr>
      </p:pic>
      <p:pic>
        <p:nvPicPr>
          <p:cNvPr id="5" name="Содержимое 6" descr="IMG_47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3933056"/>
            <a:ext cx="2814464" cy="2110848"/>
          </a:xfrm>
          <a:prstGeom prst="rect">
            <a:avLst/>
          </a:prstGeom>
        </p:spPr>
      </p:pic>
      <p:pic>
        <p:nvPicPr>
          <p:cNvPr id="6" name="Содержимое 7" descr="IMG_8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1507" y="4269093"/>
            <a:ext cx="268829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68275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видеоролике ребенок с синдромом ДАУНА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67338" y="1692275"/>
          <a:ext cx="3467100" cy="4899025"/>
        </p:xfrm>
        <a:graphic>
          <a:graphicData uri="http://schemas.openxmlformats.org/presentationml/2006/ole">
            <p:oleObj spid="_x0000_s1026" name="Acrobat Document" r:id="rId4" imgW="5676844" imgH="8019810" progId="AcroExch.Document.7">
              <p:embed/>
            </p:oleObj>
          </a:graphicData>
        </a:graphic>
      </p:graphicFrame>
      <p:pic>
        <p:nvPicPr>
          <p:cNvPr id="5" name="MVI_8958.MO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99592" y="260648"/>
            <a:ext cx="3528392" cy="2646294"/>
          </a:xfrm>
          <a:prstGeom prst="rect">
            <a:avLst/>
          </a:prstGeom>
        </p:spPr>
      </p:pic>
      <p:pic>
        <p:nvPicPr>
          <p:cNvPr id="6" name="Содержимое 4" descr="IMG_87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3212976"/>
            <a:ext cx="3668216" cy="2751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94928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с диагнозом умственной отсталости на занятии у учителя  -логопеда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788024" y="908720"/>
            <a:ext cx="468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3" cy="655086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сентябре 2017 года общее количество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дошкольников с ОВЗ в Новосибирском районе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составляло 479 человек, из них детей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инвалидов с установленным статусом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«обучающийся с ОВЗ» - 21 воспитанник.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2020 году количество возросло до 769 человек, из них 35 детей с инвалидностью, в том числе 27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детям-инвалидам установлен статус «обучающийся с ОВЗ».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 в детском саду «Теремок» общее количество детей с ОВЗ с 	2016 года по 2020 годы возросло на 33%: в 2016 году  43 воспитанника имели установленный статус «обучающийся с ОВЗ».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 2016 года в Теремок на основании личных заявлений родителей начали принимать детей-инвалидов, поступили 3 ребенка-инвалида с ДЦП. Из них у 2 детей в возрасте 3,5 года речь была развита на уровне звукоподражаний, понимание обращенной речи было частичное.  В 2017 году в Теремок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поступили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ребенка-инвалида: 1 - с ДЦП и 1 ребенок тотально незрячий с рождения. В 2018 года в связи с переездом поступил ребенок с ТНР, который до 3-летнего возраста не слышал (после проведения операции по восстановлению слуха).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6632"/>
          <a:ext cx="864096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20882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Анкетирование педагогов детского сада «Теремок» проводилось для изучения понимания и принятия идей инклюзивного образования с использованием анкеты "Я и инклюзивное образование", разработанной О.С. Кузьминой,  в 2018 году на этапе создания модели психолого-педагогического сопровождения дошкольников с различными  нарушениями  в комбинированной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49500"/>
          <a:ext cx="8229600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3762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педагогической диагностики детей-инвалидов с установленным статусом ребенок с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Педагогическая диагностика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нейротипично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развивающихся воспитанников проводится на начало учебного года (сентябрь) и конец учебного года (апрель)  по образовательным областям,  оценка производится  в баллах: 1 балл – ребёнок не может выполнить все параметры оценки, помощь взрослого не принимает, 2 балл – ребёнок с помощью взрослого выполняет некоторые параметры оценки, 3 балла – ребёнок выполняет все параметры оценки с частичной помощью взрослого, 4 балла – ребёнок выполняет самостоятельно и с частичной помощью взрослого все параметры оценки,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баллов – ребёнок выполняет все параметры оценки самостоятельно.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780928"/>
          <a:ext cx="87129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2019 году в детском саду  было 64 ребенка с ОВЗ. Из всех детей с ОВЗ: 1 – с расстройством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спектра, 1 – легкая форма ДЦП с интеллектуальной недостаточностью, 1 – легкая форма ДЦП с ОНР 2 уровня, 2 ребенка с задержкой психического развития (1 ребенок с синдромом Дауна), 59 детей с ТНР.  В 2019 году 1 средняя комбинированная группа, которую посещает ребенок с синдромом Дауна, общая численность группы 34 воспитанника, 1 старшая комбинированная группа, в которую включены 2 ребенка с ТНР, 1 подготовительная группа, которую посещают 2 ребенка с ТНР. Кроме того инклюзивно среднюю логопедическую группу посещают 1 ребенок с ЗПР и 1 ребенок с РАС, старшую логопедическую группу 1 ребенок-инвалид, имеющий сочетанное нарушение ДЦП и ОНР 2 уровня, подготовительную логопедическую группу 1 ребенок-инвалид, имеющий сочетанное нарушение ДЦП и интеллектуальную недостаточность.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2020 году актуализирован Паспорт доступности ДОУ, составлена «Дорожная карта» по повышению значений показателей доступности на 2021-2030 годы. В групповых помещениях обеспечен свободный доступ к играм и игрушкам. ДОУ укомплектовано квалифицированными кадрами, осуществляющими коррекционно-развивающую деятельность: учитель-дефектолог – 1 человек, учитель-логопед – 3 человека, педагог-психолог – 2 человека, музыкальный руководитель – 2 человека, инструктор по физической культуре – 2 человека, воспитатель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ИЗО-деятельности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2 человека. Воспитатели компенсирующей группы – 6 человек, воспитатель комбинированной группы – 6 человек.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6693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2020 году в рамках реализации Федеральной программы «Доступная среда»:  установлен наружный пандус, заменена входная дверь (расширен вход),  установлена информационная табличка, выполненная, в том числе, шрифтом Брайля на входе в группу и санузел размещена схема размещения помещения, выполненная шрифтом Брайля заменены двери в групповую, санузел,  установлены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перилла внутри здания всех 3-х лестниц, первые и последние ступени обозначены контрастной лентой  внутри здания на путях эвакуации на стенах размещены тактильные плитки, указывающие направление движения  установлена кнопка вызова специалиста для оказания помощи ММГН, издан приказ о назначении лица, ответственного за оказание помощи ММГН (доступ к кабинетам администрации, методическому и медицинскому кабинетам обеспечен посредством предоставления сопровождающего лица)  выполнена реконструкция санузла группы №8 для ММГН: установлен специальный унитаз, поручни, раковина, поворотное зеркало,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электрополотенце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сидение и поручни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ногомойке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приобретена инвалидная коляска для перемещения ребенка-инвалида на коляске внутри здания поручни внутри помещений, приспособления для туалета/душа, кровати и матрасы специализированного назначения иные приспособления, обеспечивающие доступ инвалидов и лиц с ограниченными возможностями здоровья (ОВЗ) в образовательной организации.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09550" y="333375"/>
            <a:ext cx="8753475" cy="61531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2015 года в детском саду «Теремок» разработаны следующие АООП ДО: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адаптированная программа работы в группах компенсирующей направленности для детей с тяжелыми нарушениями речи,  принята на педагогическом совете 30.08.2016 г., утверждена приказом заведующего № 26-мр от 30.08.2016 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Адаптированная основная образовательная программа дошкольного образования для детей с нарушением зрения на 2017-2018 годы, принята на педагогическом совете 30.11.2017г., согласована Советом родителей 29.11.2017г.,  утверждена приказом заведующего № 32-мр 30.11.2017г.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Адаптированная основная образовательная программа дошкольного образования для детей с задержкой психического развития на 2018-2023годы, принята на педагогическом совете 04.09.2018г., согласована Советом родителей 29.08.2018г.,  утверждена приказом заведующего № 49-мр от 04.09.2018г.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Адаптированная основная образовательная программа дошкольного образования для детей с умственной отсталостью (интеллектуальными нарушениями) на 2019-2024годы, принята на педагогическом совете 30.08.2019г., согласована Советом родителей 28.08.2019г.,  утверждена приказом заведующего № 59-мр от 30.08.2019г.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Адаптированная основная  образовательная программа дошкольного образования для детей дошкольного возраста с нарушениями опорно-двигательного аппарата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МКДОУ-детского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сада «Теремок» (НОДА). Срок реализации: 2018 – 2023 гг.; утверждена приказом № 49-мр от 04.09.2018 г.;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52400" y="238125"/>
            <a:ext cx="8543925" cy="62293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2017 года создан и успешно функционирует консультационный пункт для родителей (законных представителей) детей, не посещающих ДОУ, где приоритет в получении консультационной помощи имеют родители детей до 3 лет, имеющих нарушения в развитии или трудности в обучении, что позволяет  своевременно выявить нарушения у детей, а родителям получить квалифицированную помощь.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родителей в детском саду организовано консультирование по вопросам психофизического здоровья детей, семейного воспитания, как в рамках действующего консультационного пункта, так и через работу детско-родительского клуба «Мамина школа». В работе с родителями используется и такая форма работы, как  методический день,  в процессе, которого родители знакомятся с различными сторонами развития ребёнка, посещают  мастер-класс по направлению деятельности (например, инструктор по физической культуре проводит открытое занятие по корригирующей гимнастике); интерактивные занятия с детьми в присутствии родителей (позволяют увидеть  способы и приёмы взаимодействия родителей с ребёнком, адекватно оценить особенности развития малыша). 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79512" y="188913"/>
            <a:ext cx="8785101" cy="666908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Впервые в Новосибирской области среди дошкольных учреждений   в 2019 г. в детском саду «Теремок» состоялось  открытие ресурсной комнаты для дошкольников, которое организовано в рамках федерального социального проекта «На урок - вместе», инициированного компанией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Ingka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России совместно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РООИ «Перспектива» (Москва). В Новосибирске партнером проекта выступила Новосибирская межрегиональная общественная организация инвалидов «Ассоциация «Интеграция»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http://teremoknr.edusite.ru/p121aa1detales5.html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10243" name="Picture 2" descr="C:\Users\Людмила\Desktop\Новая папка\фото ресурсная комната\DSC_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" y="2996952"/>
            <a:ext cx="5305237" cy="352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Людмила\Desktop\Новая папка\фото ресурсная комната\DSC_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96952"/>
            <a:ext cx="2519833" cy="37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350" y="342900"/>
            <a:ext cx="8858250" cy="639127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Вся работа комплексного сопровождения детей с ОВЗ в детском саду «Теремок» ведется в рамках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ДОУ в соответствии с требованиями к документации.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Построение эффективной модели  психолого-педагогического сопровождения дошкольников с различными нарушениями в комбинированной группе позволяет  создать комфортное пространство для всех, создать среду, способствующую гармоничному развитию личности, формированию толерантного сообщества детей, родителей, персонала и социального окружения, создание в ДОУ педагогической системы, центрированной на потребностях ребёнка и его семьи.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ребёнок «вписывается» в существующую систему образования, а образовательная среда детского сада гибко учитывает приоритеты и возможности разных детей, организуя их в единое сообщество междисциплинарной команды специалистов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организующих образовательный процесс.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Миссия предлагаемой модели психолого-педагогического сопровождения детей с ОВЗ состоит  в обеспечении равных возможностей и концентрации необходимых ресурсов для обеспечения не только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этапа дошкольного образования, но и формирования у ребенка с ОВЗ предпосылок для последующей интеграции в школьную среду.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66700" y="447675"/>
            <a:ext cx="8667750" cy="629602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Задачи психолого-педагогического сопровождения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особых образовательных потребностей и первичных возможностей развития детей с ОВЗ, обусловленных их физическими и (или) психическими особенностями;</a:t>
            </a:r>
          </a:p>
          <a:p>
            <a:pPr marL="0" indent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осуществление индивидуально-ориентированной психолого-педагогической помощи детям с ОВЗ в решении актуальных задач развития, обучения, социализации;</a:t>
            </a:r>
          </a:p>
          <a:p>
            <a:pPr marL="0" indent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благоприятного климата в ДОУ для включения ребенка с нарушениями в образовательный процесс на основе развития психолого-педагогической компетентности педагогов и развития инклюзивной культуры всех субъектов образовательного процесса.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психолого-педагогическое сопровождение входят следующие компоненты: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Профессионально-психологический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Консультативно-просветительский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Коррекционно-развивающая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1719</Words>
  <Application>Microsoft Office PowerPoint</Application>
  <PresentationFormat>Экран (4:3)</PresentationFormat>
  <Paragraphs>66</Paragraphs>
  <Slides>22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Acrobat Document</vt:lpstr>
      <vt:lpstr>  VIII Всероссийский конкурс «Лучшая инклюзивная  школа России - 2021»  Номинация:  «Лучший инклюзивный детский сад»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Семинары – практикумы, РМО на базе МБДОУ – детского сада «Теремок» на тему: «Организация психолого-педагогического сопровождения детей с ОВЗ»</vt:lpstr>
      <vt:lpstr>Слайд 12</vt:lpstr>
      <vt:lpstr>Слайд 13</vt:lpstr>
      <vt:lpstr>Слайд 14</vt:lpstr>
      <vt:lpstr>УРОКИ ДОБРОТЫ в рамках федерального социального проекта «На урок - вместе» </vt:lpstr>
      <vt:lpstr>День инклюзии в детском саду http://teremoknr.edusite.ru/p17aa1detales47.html</vt:lpstr>
      <vt:lpstr>Слайд 17</vt:lpstr>
      <vt:lpstr>Слайд 18</vt:lpstr>
      <vt:lpstr>В видеоролике ребенок с синдромом ДАУНА </vt:lpstr>
      <vt:lpstr>Слайд 20</vt:lpstr>
      <vt:lpstr>Анкетирование педагогов детского сада «Теремок» проводилось для изучения понимания и принятия идей инклюзивного образования с использованием анкеты "Я и инклюзивное образование", разработанной О.С. Кузьминой,  в 2018 году на этапе создания модели психолого-педагогического сопровождения дошкольников с различными  нарушениями  в комбинированной  </vt:lpstr>
      <vt:lpstr>   Результаты педагогической диагностики детей-инвалидов с установленным статусом ребенок с ОВЗ Педагогическая диагностика нейротипично развивающихся воспитанников проводится на начало учебного года (сентябрь) и конец учебного года (апрель)  по образовательным областям,  оценка производится  в баллах: 1 балл – ребёнок не может выполнить все параметры оценки, помощь взрослого не принимает, 2 балл – ребёнок с помощью взрослого выполняет некоторые параметры оценки, 3 балла – ребёнок выполняет все параметры оценки с частичной помощью взрослого, 4 балла – ребёнок выполняет самостоятельно и с частичной помощью взрослого все параметры оценки, 5 баллов – ребёнок выполняет все параметры оценки самостоятельно.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Всероссийский конкурс «Лучшая инклюзивная  школа России - 2021»  Номинация:  «Лучший инклюзивный детский сад»</dc:title>
  <dc:creator>Людмила</dc:creator>
  <cp:lastModifiedBy>Людмила</cp:lastModifiedBy>
  <cp:revision>15</cp:revision>
  <dcterms:created xsi:type="dcterms:W3CDTF">2021-09-05T02:58:28Z</dcterms:created>
  <dcterms:modified xsi:type="dcterms:W3CDTF">2021-09-05T05:59:18Z</dcterms:modified>
</cp:coreProperties>
</file>